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76" r:id="rId5"/>
    <p:sldId id="261" r:id="rId6"/>
    <p:sldId id="285" r:id="rId7"/>
    <p:sldId id="286" r:id="rId8"/>
    <p:sldId id="283" r:id="rId9"/>
    <p:sldId id="263" r:id="rId10"/>
    <p:sldId id="260" r:id="rId11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  <p:embeddedFont>
      <p:font typeface="HY견고딕" panose="02030600000101010101" pitchFamily="18" charset="-127"/>
      <p:regular r:id="rId14"/>
    </p:embeddedFont>
  </p:embeddedFontLst>
  <p:defaultTextStyle>
    <a:defPPr>
      <a:defRPr lang="ko-KR"/>
    </a:defPPr>
    <a:lvl1pPr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1pPr>
    <a:lvl2pPr marL="4572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2pPr>
    <a:lvl3pPr marL="9144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3pPr>
    <a:lvl4pPr marL="13716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4pPr>
    <a:lvl5pPr marL="1828800" algn="l" rtl="0" fontAlgn="base" latinLnBrk="1">
      <a:spcBef>
        <a:spcPct val="0"/>
      </a:spcBef>
      <a:spcAft>
        <a:spcPct val="0"/>
      </a:spcAft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5pPr>
    <a:lvl6pPr marL="22860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6pPr>
    <a:lvl7pPr marL="27432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7pPr>
    <a:lvl8pPr marL="32004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8pPr>
    <a:lvl9pPr marL="3657600" algn="l" defTabSz="914400" rtl="0" eaLnBrk="1" latinLnBrk="1" hangingPunct="1">
      <a:defRPr kumimoji="1" kern="1200">
        <a:solidFill>
          <a:schemeClr val="tx1"/>
        </a:solidFill>
        <a:latin typeface="굴림" charset="-127"/>
        <a:ea typeface="굴림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248" y="3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18ACF-9B52-462C-ADF9-8F5CA233EC52}" type="datetimeFigureOut">
              <a:rPr lang="ko-KR" altLang="en-US" smtClean="0"/>
              <a:t>2016-12-23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978FF8-2F2C-43D2-8D4F-6F60B79C83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092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Documents and Settings\Administrator\바탕 화면\Nwe템플릿\작업\PNG\master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ctr" rtl="0" eaLnBrk="1" fontAlgn="base" latinLnBrk="1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2pPr>
      <a:lvl3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3pPr>
      <a:lvl4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4pPr>
      <a:lvl5pPr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5pPr>
      <a:lvl6pPr marL="4572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6pPr>
      <a:lvl7pPr marL="9144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7pPr>
      <a:lvl8pPr marL="13716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8pPr>
      <a:lvl9pPr marL="1828800" algn="ctr" rtl="0" eaLnBrk="1" fontAlgn="base" latinLnBrk="1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맑은 고딕" pitchFamily="50" charset="-127"/>
          <a:ea typeface="맑은 고딕" pitchFamily="50" charset="-127"/>
        </a:defRPr>
      </a:lvl9pPr>
    </p:titleStyle>
    <p:bodyStyle>
      <a:lvl1pPr marL="342900" indent="-3429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latinLnBrk="1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7.png"/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10" Type="http://schemas.openxmlformats.org/officeDocument/2006/relationships/image" Target="../media/image39.png"/><Relationship Id="rId4" Type="http://schemas.openxmlformats.org/officeDocument/2006/relationships/image" Target="../media/image33.png"/><Relationship Id="rId9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png"/><Relationship Id="rId7" Type="http://schemas.openxmlformats.org/officeDocument/2006/relationships/image" Target="../media/image17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://testphp.vulnweb.com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20.png"/><Relationship Id="rId7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2.png"/><Relationship Id="rId5" Type="http://schemas.openxmlformats.org/officeDocument/2006/relationships/image" Target="../media/image17.png"/><Relationship Id="rId10" Type="http://schemas.openxmlformats.org/officeDocument/2006/relationships/image" Target="../media/image18.png"/><Relationship Id="rId4" Type="http://schemas.openxmlformats.org/officeDocument/2006/relationships/image" Target="../media/image21.png"/><Relationship Id="rId9" Type="http://schemas.openxmlformats.org/officeDocument/2006/relationships/image" Target="../media/image2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Documents and Settings\Administrator\바탕 화면\Nwe템플릿\작업\PNG\mai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2052" name="Picture 4" descr="C:\Documents and Settings\Administrator\바탕 화면\Nwe템플릿\작업\PNG\main-1.png"/>
          <p:cNvPicPr>
            <a:picLocks noChangeAspect="1" noChangeArrowheads="1"/>
          </p:cNvPicPr>
          <p:nvPr/>
        </p:nvPicPr>
        <p:blipFill>
          <a:blip r:embed="rId3" cstate="print"/>
          <a:srcRect b="20860"/>
          <a:stretch>
            <a:fillRect/>
          </a:stretch>
        </p:blipFill>
        <p:spPr bwMode="auto">
          <a:xfrm>
            <a:off x="0" y="0"/>
            <a:ext cx="9144000" cy="5427406"/>
          </a:xfrm>
          <a:prstGeom prst="rect">
            <a:avLst/>
          </a:prstGeom>
          <a:noFill/>
        </p:spPr>
      </p:pic>
      <p:pic>
        <p:nvPicPr>
          <p:cNvPr id="2053" name="Picture 5" descr="C:\Documents and Settings\Administrator\바탕 화면\Nwe템플릿\작업\PNG\main-2.png"/>
          <p:cNvPicPr>
            <a:picLocks noChangeAspect="1" noChangeArrowheads="1"/>
          </p:cNvPicPr>
          <p:nvPr/>
        </p:nvPicPr>
        <p:blipFill>
          <a:blip r:embed="rId4" cstate="print"/>
          <a:srcRect l="54086" t="25090"/>
          <a:stretch>
            <a:fillRect/>
          </a:stretch>
        </p:blipFill>
        <p:spPr bwMode="auto">
          <a:xfrm>
            <a:off x="4945626" y="1720645"/>
            <a:ext cx="4198374" cy="5137355"/>
          </a:xfrm>
          <a:prstGeom prst="rect">
            <a:avLst/>
          </a:prstGeom>
          <a:noFill/>
        </p:spPr>
      </p:pic>
      <p:pic>
        <p:nvPicPr>
          <p:cNvPr id="2054" name="Picture 6" descr="C:\Documents and Settings\Administrator\바탕 화면\Nwe템플릿\작업\PNG\main-3.png"/>
          <p:cNvPicPr>
            <a:picLocks noChangeAspect="1" noChangeArrowheads="1"/>
          </p:cNvPicPr>
          <p:nvPr/>
        </p:nvPicPr>
        <p:blipFill>
          <a:blip r:embed="rId5" cstate="print"/>
          <a:srcRect t="67814" r="44839"/>
          <a:stretch>
            <a:fillRect/>
          </a:stretch>
        </p:blipFill>
        <p:spPr bwMode="auto">
          <a:xfrm>
            <a:off x="0" y="4650658"/>
            <a:ext cx="5043948" cy="2207342"/>
          </a:xfrm>
          <a:prstGeom prst="rect">
            <a:avLst/>
          </a:prstGeom>
          <a:noFill/>
        </p:spPr>
      </p:pic>
      <p:pic>
        <p:nvPicPr>
          <p:cNvPr id="2056" name="Picture 8" descr="C:\Documents and Settings\Administrator\바탕 화면\Nwe템플릿\작업\PNG\main-5.png"/>
          <p:cNvPicPr>
            <a:picLocks noChangeAspect="1" noChangeArrowheads="1"/>
          </p:cNvPicPr>
          <p:nvPr/>
        </p:nvPicPr>
        <p:blipFill>
          <a:blip r:embed="rId6" cstate="print"/>
          <a:srcRect l="2258" t="30108"/>
          <a:stretch>
            <a:fillRect/>
          </a:stretch>
        </p:blipFill>
        <p:spPr bwMode="auto">
          <a:xfrm>
            <a:off x="206477" y="2135112"/>
            <a:ext cx="8937523" cy="4793226"/>
          </a:xfrm>
          <a:prstGeom prst="rect">
            <a:avLst/>
          </a:prstGeom>
          <a:noFill/>
        </p:spPr>
      </p:pic>
      <p:pic>
        <p:nvPicPr>
          <p:cNvPr id="2057" name="Picture 9" descr="C:\Documents and Settings\Administrator\바탕 화면\Nwe템플릿\작업\PNG\메인퍼즐\02.png"/>
          <p:cNvPicPr>
            <a:picLocks noChangeAspect="1" noChangeArrowheads="1"/>
          </p:cNvPicPr>
          <p:nvPr/>
        </p:nvPicPr>
        <p:blipFill>
          <a:blip r:embed="rId7" cstate="print"/>
          <a:srcRect r="79677" b="79928"/>
          <a:stretch>
            <a:fillRect/>
          </a:stretch>
        </p:blipFill>
        <p:spPr bwMode="auto">
          <a:xfrm>
            <a:off x="0" y="0"/>
            <a:ext cx="1858297" cy="1376516"/>
          </a:xfrm>
          <a:prstGeom prst="rect">
            <a:avLst/>
          </a:prstGeom>
          <a:noFill/>
        </p:spPr>
      </p:pic>
      <p:pic>
        <p:nvPicPr>
          <p:cNvPr id="2058" name="Picture 10" descr="C:\Documents and Settings\Administrator\바탕 화면\Nwe템플릿\작업\PNG\메인퍼즐\03.png"/>
          <p:cNvPicPr>
            <a:picLocks noChangeAspect="1" noChangeArrowheads="1"/>
          </p:cNvPicPr>
          <p:nvPr/>
        </p:nvPicPr>
        <p:blipFill>
          <a:blip r:embed="rId8" cstate="print"/>
          <a:srcRect l="36022" t="8458" r="43226" b="50824"/>
          <a:stretch>
            <a:fillRect/>
          </a:stretch>
        </p:blipFill>
        <p:spPr bwMode="auto">
          <a:xfrm>
            <a:off x="3293806" y="580103"/>
            <a:ext cx="1897626" cy="2792362"/>
          </a:xfrm>
          <a:prstGeom prst="rect">
            <a:avLst/>
          </a:prstGeom>
          <a:noFill/>
        </p:spPr>
      </p:pic>
      <p:pic>
        <p:nvPicPr>
          <p:cNvPr id="2059" name="Picture 11" descr="C:\Documents and Settings\Administrator\바탕 화면\Nwe템플릿\작업\PNG\메인퍼즐\04.png"/>
          <p:cNvPicPr>
            <a:picLocks noChangeAspect="1" noChangeArrowheads="1"/>
          </p:cNvPicPr>
          <p:nvPr/>
        </p:nvPicPr>
        <p:blipFill>
          <a:blip r:embed="rId9" cstate="print"/>
          <a:srcRect l="19247" t="9749" r="42258" b="36057"/>
          <a:stretch>
            <a:fillRect/>
          </a:stretch>
        </p:blipFill>
        <p:spPr bwMode="auto">
          <a:xfrm>
            <a:off x="1759974" y="668594"/>
            <a:ext cx="3519949" cy="3716593"/>
          </a:xfrm>
          <a:prstGeom prst="rect">
            <a:avLst/>
          </a:prstGeom>
          <a:noFill/>
        </p:spPr>
      </p:pic>
      <p:pic>
        <p:nvPicPr>
          <p:cNvPr id="2060" name="Picture 12" descr="C:\Documents and Settings\Administrator\바탕 화면\Nwe템플릿\작업\PNG\메인퍼즐\05.png"/>
          <p:cNvPicPr>
            <a:picLocks noChangeAspect="1" noChangeArrowheads="1"/>
          </p:cNvPicPr>
          <p:nvPr/>
        </p:nvPicPr>
        <p:blipFill>
          <a:blip r:embed="rId10" cstate="print"/>
          <a:srcRect l="45699" t="20215" r="26344" b="49964"/>
          <a:stretch>
            <a:fillRect/>
          </a:stretch>
        </p:blipFill>
        <p:spPr bwMode="auto">
          <a:xfrm>
            <a:off x="4178710" y="1386348"/>
            <a:ext cx="2556387" cy="2045110"/>
          </a:xfrm>
          <a:prstGeom prst="rect">
            <a:avLst/>
          </a:prstGeom>
          <a:noFill/>
        </p:spPr>
      </p:pic>
      <p:pic>
        <p:nvPicPr>
          <p:cNvPr id="2061" name="Picture 13" descr="C:\Documents and Settings\Administrator\바탕 화면\Nwe템플릿\작업\PNG\메인퍼즐\01.png"/>
          <p:cNvPicPr>
            <a:picLocks noChangeAspect="1" noChangeArrowheads="1"/>
          </p:cNvPicPr>
          <p:nvPr/>
        </p:nvPicPr>
        <p:blipFill>
          <a:blip r:embed="rId11" cstate="print"/>
          <a:srcRect l="45269" t="22652" r="19893" b="48816"/>
          <a:stretch>
            <a:fillRect/>
          </a:stretch>
        </p:blipFill>
        <p:spPr bwMode="auto">
          <a:xfrm>
            <a:off x="4139381" y="1553497"/>
            <a:ext cx="3185651" cy="1956619"/>
          </a:xfrm>
          <a:prstGeom prst="rect">
            <a:avLst/>
          </a:prstGeom>
          <a:noFill/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2176990" y="2519159"/>
            <a:ext cx="5234126" cy="9233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r"/>
            <a:r>
              <a:rPr kumimoji="0" lang="ko-KR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모의 해킹 </a:t>
            </a:r>
            <a:r>
              <a:rPr kumimoji="0" lang="en-US" altLang="ko-KR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1</a:t>
            </a:r>
            <a:r>
              <a:rPr kumimoji="0" lang="ko-KR" altLang="en-US" sz="54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HY견고딕" pitchFamily="18" charset="-127"/>
                <a:ea typeface="HY견고딕" pitchFamily="18" charset="-127"/>
              </a:rPr>
              <a:t>주차</a:t>
            </a: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140366" y="3316084"/>
            <a:ext cx="1463862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5</a:t>
            </a:r>
            <a:r>
              <a:rPr kumimoji="0" lang="ko-KR" altLang="en-US" dirty="0">
                <a:latin typeface="HY견고딕" pitchFamily="18" charset="-127"/>
                <a:ea typeface="HY견고딕" pitchFamily="18" charset="-127"/>
              </a:rPr>
              <a:t>주차 </a:t>
            </a:r>
            <a:r>
              <a:rPr kumimoji="0" lang="en-US" altLang="ko-KR" dirty="0">
                <a:latin typeface="HY견고딕" pitchFamily="18" charset="-127"/>
                <a:ea typeface="HY견고딕" pitchFamily="18" charset="-127"/>
              </a:rPr>
              <a:t>XSS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0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4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9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2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2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Documents and Settings\Administrator\바탕 화면\Nwe템플릿\작업\PNG\ending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5123" name="Picture 3" descr="C:\Documents and Settings\Administrator\바탕 화면\Nwe템플릿\작업\PNG\ending-1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pic>
        <p:nvPicPr>
          <p:cNvPr id="5124" name="Picture 4" descr="C:\Documents and Settings\Administrator\바탕 화면\Nwe템플릿\작업\PNG\ending-2.png"/>
          <p:cNvPicPr>
            <a:picLocks noChangeAspect="1" noChangeArrowheads="1"/>
          </p:cNvPicPr>
          <p:nvPr/>
        </p:nvPicPr>
        <p:blipFill>
          <a:blip r:embed="rId4" cstate="print"/>
          <a:srcRect l="18172" t="53333" r="18065"/>
          <a:stretch>
            <a:fillRect/>
          </a:stretch>
        </p:blipFill>
        <p:spPr bwMode="auto">
          <a:xfrm>
            <a:off x="1661652" y="3657600"/>
            <a:ext cx="5830529" cy="3200400"/>
          </a:xfrm>
          <a:prstGeom prst="rect">
            <a:avLst/>
          </a:prstGeom>
          <a:noFill/>
        </p:spPr>
      </p:pic>
      <p:pic>
        <p:nvPicPr>
          <p:cNvPr id="5125" name="Picture 5" descr="C:\Documents and Settings\Administrator\바탕 화면\Nwe템플릿\작업\PNG\ending-3png.png"/>
          <p:cNvPicPr>
            <a:picLocks noChangeAspect="1" noChangeArrowheads="1"/>
          </p:cNvPicPr>
          <p:nvPr/>
        </p:nvPicPr>
        <p:blipFill>
          <a:blip r:embed="rId5" cstate="print"/>
          <a:srcRect l="29785" t="44875" r="27849" b="28889"/>
          <a:stretch>
            <a:fillRect/>
          </a:stretch>
        </p:blipFill>
        <p:spPr bwMode="auto">
          <a:xfrm>
            <a:off x="2723535" y="3077497"/>
            <a:ext cx="3873910" cy="1799303"/>
          </a:xfrm>
          <a:prstGeom prst="rect">
            <a:avLst/>
          </a:prstGeom>
          <a:noFill/>
        </p:spPr>
      </p:pic>
      <p:pic>
        <p:nvPicPr>
          <p:cNvPr id="5127" name="Picture 7" descr="C:\Documents and Settings\Administrator\바탕 화면\Nwe템플릿\작업\PNG\ending-5.png"/>
          <p:cNvPicPr>
            <a:picLocks noChangeAspect="1" noChangeArrowheads="1"/>
          </p:cNvPicPr>
          <p:nvPr/>
        </p:nvPicPr>
        <p:blipFill>
          <a:blip r:embed="rId6" cstate="print"/>
          <a:srcRect l="6667" t="8889"/>
          <a:stretch>
            <a:fillRect/>
          </a:stretch>
        </p:blipFill>
        <p:spPr bwMode="auto">
          <a:xfrm>
            <a:off x="609600" y="640773"/>
            <a:ext cx="8534400" cy="6248400"/>
          </a:xfrm>
          <a:prstGeom prst="rect">
            <a:avLst/>
          </a:prstGeom>
          <a:noFill/>
        </p:spPr>
      </p:pic>
      <p:pic>
        <p:nvPicPr>
          <p:cNvPr id="5131" name="Picture 11" descr="C:\Documents and Settings\Administrator\바탕 화면\Nwe템플릿\작업\PNG\엔딩퍼즐\02.png"/>
          <p:cNvPicPr>
            <a:picLocks noChangeAspect="1" noChangeArrowheads="1"/>
          </p:cNvPicPr>
          <p:nvPr/>
        </p:nvPicPr>
        <p:blipFill>
          <a:blip r:embed="rId7" cstate="print"/>
          <a:srcRect l="74409" b="65878"/>
          <a:stretch>
            <a:fillRect/>
          </a:stretch>
        </p:blipFill>
        <p:spPr bwMode="auto">
          <a:xfrm>
            <a:off x="6803923" y="0"/>
            <a:ext cx="2340077" cy="2340077"/>
          </a:xfrm>
          <a:prstGeom prst="rect">
            <a:avLst/>
          </a:prstGeom>
          <a:noFill/>
        </p:spPr>
      </p:pic>
      <p:pic>
        <p:nvPicPr>
          <p:cNvPr id="5132" name="Picture 12" descr="C:\Documents and Settings\Administrator\바탕 화면\Nwe템플릿\작업\PNG\엔딩퍼즐\03.png"/>
          <p:cNvPicPr>
            <a:picLocks noChangeAspect="1" noChangeArrowheads="1"/>
          </p:cNvPicPr>
          <p:nvPr/>
        </p:nvPicPr>
        <p:blipFill>
          <a:blip r:embed="rId8" cstate="print"/>
          <a:srcRect r="71721" b="51827"/>
          <a:stretch>
            <a:fillRect/>
          </a:stretch>
        </p:blipFill>
        <p:spPr bwMode="auto">
          <a:xfrm>
            <a:off x="0" y="0"/>
            <a:ext cx="2585884" cy="3303639"/>
          </a:xfrm>
          <a:prstGeom prst="rect">
            <a:avLst/>
          </a:prstGeom>
          <a:noFill/>
        </p:spPr>
      </p:pic>
      <p:pic>
        <p:nvPicPr>
          <p:cNvPr id="5129" name="Picture 9" descr="C:\Documents and Settings\Administrator\바탕 화면\Nwe템플릿\작업\PNG\엔딩퍼즐\04.png"/>
          <p:cNvPicPr>
            <a:picLocks noChangeAspect="1" noChangeArrowheads="1"/>
          </p:cNvPicPr>
          <p:nvPr/>
        </p:nvPicPr>
        <p:blipFill>
          <a:blip r:embed="rId9" cstate="print"/>
          <a:srcRect r="18602" b="70036"/>
          <a:stretch>
            <a:fillRect/>
          </a:stretch>
        </p:blipFill>
        <p:spPr bwMode="auto">
          <a:xfrm>
            <a:off x="0" y="0"/>
            <a:ext cx="7443019" cy="2054942"/>
          </a:xfrm>
          <a:prstGeom prst="rect">
            <a:avLst/>
          </a:prstGeom>
          <a:noFill/>
        </p:spPr>
      </p:pic>
      <p:pic>
        <p:nvPicPr>
          <p:cNvPr id="5130" name="Picture 10" descr="C:\Documents and Settings\Administrator\바탕 화면\Nwe템플릿\작업\PNG\엔딩퍼즐\01.png"/>
          <p:cNvPicPr>
            <a:picLocks noChangeAspect="1" noChangeArrowheads="1"/>
          </p:cNvPicPr>
          <p:nvPr/>
        </p:nvPicPr>
        <p:blipFill>
          <a:blip r:embed="rId10" cstate="print"/>
          <a:srcRect b="66738"/>
          <a:stretch>
            <a:fillRect/>
          </a:stretch>
        </p:blipFill>
        <p:spPr bwMode="auto">
          <a:xfrm>
            <a:off x="0" y="0"/>
            <a:ext cx="9144000" cy="2281084"/>
          </a:xfrm>
          <a:prstGeom prst="rect">
            <a:avLst/>
          </a:prstGeom>
          <a:noFill/>
        </p:spPr>
      </p:pic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2034253" y="1038833"/>
            <a:ext cx="5264150" cy="1311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kumimoji="0" lang="ko-KR" altLang="en-US" sz="800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rPr>
              <a:t>감사합니다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7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1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5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5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6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Documents and Settings\Administrator\바탕 화면\Nwe템플릿\작업\PNG\목차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243739"/>
            <a:ext cx="9144000" cy="6858000"/>
          </a:xfrm>
          <a:prstGeom prst="rect">
            <a:avLst/>
          </a:prstGeom>
          <a:noFill/>
        </p:spPr>
      </p:pic>
      <p:pic>
        <p:nvPicPr>
          <p:cNvPr id="3075" name="Picture 3" descr="C:\Documents and Settings\Administrator\바탕 화면\Nwe템플릿\작업\PNG\목차-1.png"/>
          <p:cNvPicPr>
            <a:picLocks noChangeAspect="1" noChangeArrowheads="1"/>
          </p:cNvPicPr>
          <p:nvPr/>
        </p:nvPicPr>
        <p:blipFill>
          <a:blip r:embed="rId3" cstate="print"/>
          <a:srcRect r="40753" b="52832"/>
          <a:stretch>
            <a:fillRect/>
          </a:stretch>
        </p:blipFill>
        <p:spPr bwMode="auto">
          <a:xfrm>
            <a:off x="0" y="0"/>
            <a:ext cx="5417574" cy="3234813"/>
          </a:xfrm>
          <a:prstGeom prst="rect">
            <a:avLst/>
          </a:prstGeom>
          <a:noFill/>
        </p:spPr>
      </p:pic>
      <p:pic>
        <p:nvPicPr>
          <p:cNvPr id="3076" name="Picture 4" descr="C:\Documents and Settings\Administrator\바탕 화면\Nwe템플릿\작업\PNG\목차-2.png"/>
          <p:cNvPicPr>
            <a:picLocks noChangeAspect="1" noChangeArrowheads="1"/>
          </p:cNvPicPr>
          <p:nvPr/>
        </p:nvPicPr>
        <p:blipFill>
          <a:blip r:embed="rId4" cstate="print"/>
          <a:srcRect r="62000"/>
          <a:stretch>
            <a:fillRect/>
          </a:stretch>
        </p:blipFill>
        <p:spPr bwMode="auto">
          <a:xfrm>
            <a:off x="-71780" y="0"/>
            <a:ext cx="3474720" cy="6858000"/>
          </a:xfrm>
          <a:prstGeom prst="rect">
            <a:avLst/>
          </a:prstGeom>
          <a:noFill/>
        </p:spPr>
      </p:pic>
      <p:pic>
        <p:nvPicPr>
          <p:cNvPr id="3077" name="Picture 5" descr="C:\Documents and Settings\Administrator\바탕 화면\Nwe템플릿\작업\PNG\목차-3.png"/>
          <p:cNvPicPr>
            <a:picLocks noChangeAspect="1" noChangeArrowheads="1"/>
          </p:cNvPicPr>
          <p:nvPr/>
        </p:nvPicPr>
        <p:blipFill>
          <a:blip r:embed="rId5" cstate="print"/>
          <a:srcRect l="55368" t="43509"/>
          <a:stretch>
            <a:fillRect/>
          </a:stretch>
        </p:blipFill>
        <p:spPr bwMode="auto">
          <a:xfrm>
            <a:off x="5062888" y="3106924"/>
            <a:ext cx="4081112" cy="3874168"/>
          </a:xfrm>
          <a:prstGeom prst="rect">
            <a:avLst/>
          </a:prstGeom>
          <a:noFill/>
        </p:spPr>
      </p:pic>
      <p:pic>
        <p:nvPicPr>
          <p:cNvPr id="3079" name="Picture 7" descr="C:\Documents and Settings\Administrator\바탕 화면\Nwe템플릿\작업\PNG\목차-5.png"/>
          <p:cNvPicPr>
            <a:picLocks noChangeAspect="1" noChangeArrowheads="1"/>
          </p:cNvPicPr>
          <p:nvPr/>
        </p:nvPicPr>
        <p:blipFill>
          <a:blip r:embed="rId6" cstate="print"/>
          <a:srcRect l="3474" t="3228" r="82211" b="84842"/>
          <a:stretch>
            <a:fillRect/>
          </a:stretch>
        </p:blipFill>
        <p:spPr bwMode="auto">
          <a:xfrm>
            <a:off x="428325" y="221381"/>
            <a:ext cx="1309035" cy="818147"/>
          </a:xfrm>
          <a:prstGeom prst="rect">
            <a:avLst/>
          </a:prstGeom>
          <a:noFill/>
        </p:spPr>
      </p:pic>
      <p:pic>
        <p:nvPicPr>
          <p:cNvPr id="12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3195483" y="2015613"/>
            <a:ext cx="5388077" cy="206478"/>
          </a:xfrm>
          <a:prstGeom prst="rect">
            <a:avLst/>
          </a:prstGeom>
          <a:noFill/>
        </p:spPr>
      </p:pic>
      <p:grpSp>
        <p:nvGrpSpPr>
          <p:cNvPr id="32" name="그룹 31"/>
          <p:cNvGrpSpPr/>
          <p:nvPr/>
        </p:nvGrpSpPr>
        <p:grpSpPr>
          <a:xfrm>
            <a:off x="2812026" y="1197660"/>
            <a:ext cx="1032387" cy="985102"/>
            <a:chOff x="2762866" y="1217324"/>
            <a:chExt cx="1032387" cy="985102"/>
          </a:xfrm>
        </p:grpSpPr>
        <p:pic>
          <p:nvPicPr>
            <p:cNvPr id="13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23" name="TextBox 22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1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22" name="Text Box 8"/>
          <p:cNvSpPr txBox="1">
            <a:spLocks noChangeArrowheads="1"/>
          </p:cNvSpPr>
          <p:nvPr/>
        </p:nvSpPr>
        <p:spPr bwMode="auto">
          <a:xfrm>
            <a:off x="3903130" y="1554059"/>
            <a:ext cx="3568606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ko-KR" sz="3200" dirty="0">
                <a:latin typeface="HY견고딕" pitchFamily="18" charset="-127"/>
                <a:ea typeface="HY견고딕" pitchFamily="18" charset="-127"/>
              </a:rPr>
              <a:t>XSS </a:t>
            </a:r>
            <a:r>
              <a:rPr lang="ko-KR" altLang="en-US" sz="3200" dirty="0">
                <a:latin typeface="HY견고딕" pitchFamily="18" charset="-127"/>
                <a:ea typeface="HY견고딕" pitchFamily="18" charset="-127"/>
              </a:rPr>
              <a:t>설명 및 종류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37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2660612" y="3806250"/>
            <a:ext cx="5388077" cy="206478"/>
          </a:xfrm>
          <a:prstGeom prst="rect">
            <a:avLst/>
          </a:prstGeom>
          <a:noFill/>
        </p:spPr>
      </p:pic>
      <p:grpSp>
        <p:nvGrpSpPr>
          <p:cNvPr id="39" name="그룹 38"/>
          <p:cNvGrpSpPr/>
          <p:nvPr/>
        </p:nvGrpSpPr>
        <p:grpSpPr>
          <a:xfrm>
            <a:off x="2277155" y="2988297"/>
            <a:ext cx="1032387" cy="985102"/>
            <a:chOff x="2762866" y="1217324"/>
            <a:chExt cx="1032387" cy="985102"/>
          </a:xfrm>
        </p:grpSpPr>
        <p:pic>
          <p:nvPicPr>
            <p:cNvPr id="40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41" name="TextBox 40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2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38" name="Text Box 8"/>
          <p:cNvSpPr txBox="1">
            <a:spLocks noChangeArrowheads="1"/>
          </p:cNvSpPr>
          <p:nvPr/>
        </p:nvSpPr>
        <p:spPr bwMode="auto">
          <a:xfrm>
            <a:off x="3368259" y="3344696"/>
            <a:ext cx="3496004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3200">
                <a:latin typeface="HY견고딕" pitchFamily="18" charset="-127"/>
                <a:ea typeface="HY견고딕" pitchFamily="18" charset="-127"/>
              </a:rPr>
              <a:t>모의 실습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  <p:pic>
        <p:nvPicPr>
          <p:cNvPr id="42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7" cstate="print"/>
          <a:srcRect l="29785" t="56344" r="11290" b="40645"/>
          <a:stretch>
            <a:fillRect/>
          </a:stretch>
        </p:blipFill>
        <p:spPr bwMode="auto">
          <a:xfrm>
            <a:off x="2125739" y="5596887"/>
            <a:ext cx="5388077" cy="206478"/>
          </a:xfrm>
          <a:prstGeom prst="rect">
            <a:avLst/>
          </a:prstGeom>
          <a:noFill/>
        </p:spPr>
      </p:pic>
      <p:grpSp>
        <p:nvGrpSpPr>
          <p:cNvPr id="44" name="그룹 43"/>
          <p:cNvGrpSpPr/>
          <p:nvPr/>
        </p:nvGrpSpPr>
        <p:grpSpPr>
          <a:xfrm>
            <a:off x="1742282" y="4778934"/>
            <a:ext cx="1032387" cy="985102"/>
            <a:chOff x="2762866" y="1217324"/>
            <a:chExt cx="1032387" cy="985102"/>
          </a:xfrm>
        </p:grpSpPr>
        <p:pic>
          <p:nvPicPr>
            <p:cNvPr id="45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8" cstate="print"/>
            <a:srcRect l="15699" t="41004" r="70215" b="41075"/>
            <a:stretch>
              <a:fillRect/>
            </a:stretch>
          </p:blipFill>
          <p:spPr bwMode="auto">
            <a:xfrm>
              <a:off x="2762866" y="1217324"/>
              <a:ext cx="1032387" cy="985102"/>
            </a:xfrm>
            <a:prstGeom prst="rect">
              <a:avLst/>
            </a:prstGeom>
            <a:noFill/>
          </p:spPr>
        </p:pic>
        <p:sp>
          <p:nvSpPr>
            <p:cNvPr id="46" name="TextBox 45"/>
            <p:cNvSpPr txBox="1">
              <a:spLocks noChangeArrowheads="1"/>
            </p:cNvSpPr>
            <p:nvPr/>
          </p:nvSpPr>
          <p:spPr bwMode="auto">
            <a:xfrm>
              <a:off x="2937507" y="1424376"/>
              <a:ext cx="441325" cy="584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2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3</a:t>
              </a:r>
              <a:endParaRPr lang="ko-KR" altLang="en-US" sz="32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43" name="Text Box 8"/>
          <p:cNvSpPr txBox="1">
            <a:spLocks noChangeArrowheads="1"/>
          </p:cNvSpPr>
          <p:nvPr/>
        </p:nvSpPr>
        <p:spPr bwMode="auto">
          <a:xfrm>
            <a:off x="2833386" y="5135333"/>
            <a:ext cx="3667622" cy="5847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ko-KR" altLang="en-US" sz="3200" dirty="0">
                <a:latin typeface="HY견고딕" pitchFamily="18" charset="-127"/>
                <a:ea typeface="HY견고딕" pitchFamily="18" charset="-127"/>
              </a:rPr>
              <a:t>실   습</a:t>
            </a:r>
            <a:endParaRPr lang="en-US" altLang="ko-KR" sz="3200" dirty="0"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07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0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22" presetClass="entr" presetSubtype="8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900"/>
                            </p:stCondLst>
                            <p:childTnLst>
                              <p:par>
                                <p:cTn id="3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800"/>
                            </p:stCondLst>
                            <p:childTnLst>
                              <p:par>
                                <p:cTn id="4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38" grpId="0"/>
      <p:bldP spid="4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1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4589718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altLang="ko-KR" sz="4000" dirty="0">
                <a:latin typeface="HY견고딕" pitchFamily="18" charset="-127"/>
                <a:ea typeface="HY견고딕" pitchFamily="18" charset="-127"/>
              </a:rPr>
              <a:t>XSS </a:t>
            </a:r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설명 및 종류</a:t>
            </a:r>
            <a:endParaRPr lang="en-US" altLang="ko-KR" sz="4000" dirty="0">
              <a:latin typeface="HY견고딕" pitchFamily="18" charset="-127"/>
              <a:ea typeface="HY견고딕" pitchFamily="18" charset="-127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8"/>
          <p:cNvSpPr>
            <a:spLocks noChangeArrowheads="1"/>
          </p:cNvSpPr>
          <p:nvPr/>
        </p:nvSpPr>
        <p:spPr bwMode="auto">
          <a:xfrm rot="5400000">
            <a:off x="2093767" y="-2093769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75360" y="890016"/>
            <a:ext cx="4955203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XSS </a:t>
            </a:r>
            <a:r>
              <a:rPr lang="ko-KR" altLang="en-US" sz="2400" dirty="0"/>
              <a:t>란</a:t>
            </a:r>
            <a:r>
              <a:rPr lang="en-US" altLang="ko-KR" sz="2400" dirty="0"/>
              <a:t>? </a:t>
            </a:r>
          </a:p>
          <a:p>
            <a:r>
              <a:rPr lang="ko-KR" altLang="en-US" dirty="0"/>
              <a:t>접속한 사용자를 공격하는 기법</a:t>
            </a:r>
            <a:endParaRPr lang="en-US" altLang="ko-KR" dirty="0"/>
          </a:p>
          <a:p>
            <a:r>
              <a:rPr lang="ko-KR" altLang="en-US" dirty="0"/>
              <a:t>삽입한 스크립트 확인</a:t>
            </a:r>
            <a:r>
              <a:rPr lang="en-US" altLang="ko-KR" dirty="0"/>
              <a:t>, </a:t>
            </a:r>
            <a:r>
              <a:rPr lang="ko-KR" altLang="en-US" dirty="0"/>
              <a:t>사용자의 권한 획득 후 </a:t>
            </a:r>
            <a:endParaRPr lang="en-US" altLang="ko-KR" dirty="0"/>
          </a:p>
          <a:p>
            <a:r>
              <a:rPr lang="ko-KR" altLang="en-US" dirty="0"/>
              <a:t>사용자의 정보를 가로 챌 수 있는 기법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graphicFrame>
        <p:nvGraphicFramePr>
          <p:cNvPr id="3" name="표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1681975"/>
              </p:ext>
            </p:extLst>
          </p:nvPr>
        </p:nvGraphicFramePr>
        <p:xfrm>
          <a:off x="975360" y="2221777"/>
          <a:ext cx="6909436" cy="155774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1043">
                  <a:extLst>
                    <a:ext uri="{9D8B030D-6E8A-4147-A177-3AD203B41FA5}">
                      <a16:colId xmlns:a16="http://schemas.microsoft.com/office/drawing/2014/main" val="2553034461"/>
                    </a:ext>
                  </a:extLst>
                </a:gridCol>
                <a:gridCol w="4014788">
                  <a:extLst>
                    <a:ext uri="{9D8B030D-6E8A-4147-A177-3AD203B41FA5}">
                      <a16:colId xmlns:a16="http://schemas.microsoft.com/office/drawing/2014/main" val="2923921698"/>
                    </a:ext>
                  </a:extLst>
                </a:gridCol>
                <a:gridCol w="2173605">
                  <a:extLst>
                    <a:ext uri="{9D8B030D-6E8A-4147-A177-3AD203B41FA5}">
                      <a16:colId xmlns:a16="http://schemas.microsoft.com/office/drawing/2014/main" val="376636974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타입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유형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취약점 발생위치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0806617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0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DOM(local) XSS(</a:t>
                      </a:r>
                      <a:r>
                        <a:rPr lang="ko-KR" altLang="en-US" dirty="0"/>
                        <a:t>문서 객체 모델</a:t>
                      </a:r>
                      <a:r>
                        <a:rPr lang="en-US" altLang="ko-KR" dirty="0"/>
                        <a:t>)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사용자측 스크립트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421205"/>
                  </a:ext>
                </a:extLst>
              </a:tr>
              <a:tr h="455383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 err="1"/>
                        <a:t>Refleted</a:t>
                      </a:r>
                      <a:r>
                        <a:rPr lang="en-US" altLang="ko-KR" dirty="0"/>
                        <a:t>(non-persistent)</a:t>
                      </a:r>
                      <a:r>
                        <a:rPr lang="en-US" altLang="ko-KR" baseline="0" dirty="0"/>
                        <a:t> XSS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서버측 스크립트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018826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/>
                        <a:t>Stored(</a:t>
                      </a:r>
                      <a:r>
                        <a:rPr lang="en-US" altLang="ko-KR" dirty="0" err="1"/>
                        <a:t>Persistent,Second</a:t>
                      </a:r>
                      <a:r>
                        <a:rPr lang="en-US" altLang="ko-KR" baseline="0" dirty="0"/>
                        <a:t> Order) XSS</a:t>
                      </a:r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서버측 스크립트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183898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443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2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2408032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모의 실습</a:t>
            </a:r>
            <a:endParaRPr lang="en-US" altLang="ko-KR" sz="4000" dirty="0"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395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8"/>
          <p:cNvSpPr>
            <a:spLocks noChangeArrowheads="1"/>
          </p:cNvSpPr>
          <p:nvPr/>
        </p:nvSpPr>
        <p:spPr bwMode="auto">
          <a:xfrm rot="5400000">
            <a:off x="2093767" y="-2093769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485900"/>
            <a:ext cx="5045413" cy="29641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53568" y="207264"/>
            <a:ext cx="856035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테스트 대상</a:t>
            </a:r>
            <a:r>
              <a:rPr lang="en-US" altLang="ko-KR" dirty="0"/>
              <a:t>: </a:t>
            </a:r>
            <a:r>
              <a:rPr lang="ko-KR" altLang="en-US" dirty="0" err="1"/>
              <a:t>웹곳</a:t>
            </a:r>
            <a:endParaRPr lang="en-US" altLang="ko-KR" dirty="0"/>
          </a:p>
          <a:p>
            <a:r>
              <a:rPr lang="ko-KR" altLang="en-US" dirty="0"/>
              <a:t>테스트 도구</a:t>
            </a:r>
            <a:r>
              <a:rPr lang="en-US" altLang="ko-KR" dirty="0"/>
              <a:t>: </a:t>
            </a:r>
            <a:r>
              <a:rPr lang="ko-KR" altLang="en-US" dirty="0"/>
              <a:t>브라우저</a:t>
            </a:r>
            <a:endParaRPr lang="en-US" altLang="ko-KR" dirty="0"/>
          </a:p>
          <a:p>
            <a:r>
              <a:rPr lang="ko-KR" altLang="en-US" dirty="0"/>
              <a:t>좌측메뉴</a:t>
            </a:r>
            <a:r>
              <a:rPr lang="en-US" altLang="ko-KR" dirty="0"/>
              <a:t>Ajax Security</a:t>
            </a:r>
          </a:p>
          <a:p>
            <a:r>
              <a:rPr lang="en-US" altLang="ko-KR" dirty="0"/>
              <a:t>&lt;a </a:t>
            </a:r>
            <a:r>
              <a:rPr lang="en-US" altLang="ko-KR" dirty="0" err="1"/>
              <a:t>href</a:t>
            </a:r>
            <a:r>
              <a:rPr lang="en-US" altLang="ko-KR" dirty="0"/>
              <a:t>="</a:t>
            </a:r>
            <a:r>
              <a:rPr lang="en-US" altLang="ko-KR" dirty="0" err="1"/>
              <a:t>attack?Screen</a:t>
            </a:r>
            <a:r>
              <a:rPr lang="en-US" altLang="ko-KR" dirty="0"/>
              <a:t>=7&amp;menu=1900"&gt;Web Service SAX Injection&lt;/a&gt; </a:t>
            </a:r>
            <a:r>
              <a:rPr lang="ko-KR" altLang="en-US" dirty="0"/>
              <a:t>입력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1150" y="2514028"/>
            <a:ext cx="724852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02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88930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82333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18"/>
          <p:cNvSpPr>
            <a:spLocks noChangeArrowheads="1"/>
          </p:cNvSpPr>
          <p:nvPr/>
        </p:nvSpPr>
        <p:spPr bwMode="auto">
          <a:xfrm rot="5400000">
            <a:off x="2093767" y="-2093769"/>
            <a:ext cx="6858002" cy="11045536"/>
          </a:xfrm>
          <a:prstGeom prst="rect">
            <a:avLst/>
          </a:prstGeom>
          <a:gradFill>
            <a:gsLst>
              <a:gs pos="0">
                <a:schemeClr val="bg2">
                  <a:lumMod val="60000"/>
                  <a:lumOff val="4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975360" y="890016"/>
            <a:ext cx="472276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테스트 대상</a:t>
            </a:r>
            <a:r>
              <a:rPr lang="en-US" altLang="ko-KR" dirty="0"/>
              <a:t>: </a:t>
            </a:r>
            <a:r>
              <a:rPr lang="en-US" altLang="ko-KR" dirty="0">
                <a:hlinkClick r:id="rId2"/>
              </a:rPr>
              <a:t>http://testphp.vulnweb.com/</a:t>
            </a:r>
            <a:endParaRPr lang="en-US" altLang="ko-KR" dirty="0"/>
          </a:p>
          <a:p>
            <a:r>
              <a:rPr lang="ko-KR" altLang="en-US" dirty="0"/>
              <a:t>테스트 도구</a:t>
            </a:r>
            <a:r>
              <a:rPr lang="en-US" altLang="ko-KR" dirty="0"/>
              <a:t>: </a:t>
            </a:r>
            <a:r>
              <a:rPr lang="ko-KR" altLang="en-US" dirty="0"/>
              <a:t>브라우저</a:t>
            </a:r>
            <a:endParaRPr lang="en-US" altLang="ko-KR" dirty="0"/>
          </a:p>
          <a:p>
            <a:r>
              <a:rPr lang="ko-KR" altLang="en-US" dirty="0"/>
              <a:t>검색창에 </a:t>
            </a:r>
            <a:r>
              <a:rPr lang="en-US" altLang="ko-KR" dirty="0"/>
              <a:t>&lt;script&gt;alert("test")&lt;/script&gt;</a:t>
            </a:r>
            <a:r>
              <a:rPr lang="ko-KR" altLang="en-US" dirty="0"/>
              <a:t>삽입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278" y="2007870"/>
            <a:ext cx="4638675" cy="3695700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5762" y="2395156"/>
            <a:ext cx="44100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705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Documents and Settings\Administrator\바탕 화면\Nwe템플릿\작업\PNG\간지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"/>
            <a:ext cx="9144000" cy="6858001"/>
          </a:xfrm>
          <a:prstGeom prst="rect">
            <a:avLst/>
          </a:prstGeom>
          <a:noFill/>
        </p:spPr>
      </p:pic>
      <p:pic>
        <p:nvPicPr>
          <p:cNvPr id="4100" name="Picture 4" descr="C:\Documents and Settings\Administrator\바탕 화면\Nwe템플릿\작업\PNG\간지-1.png"/>
          <p:cNvPicPr>
            <a:picLocks noChangeAspect="1" noChangeArrowheads="1"/>
          </p:cNvPicPr>
          <p:nvPr/>
        </p:nvPicPr>
        <p:blipFill>
          <a:blip r:embed="rId3" cstate="print"/>
          <a:srcRect l="48602" b="81935"/>
          <a:stretch>
            <a:fillRect/>
          </a:stretch>
        </p:blipFill>
        <p:spPr bwMode="auto">
          <a:xfrm>
            <a:off x="4444181" y="0"/>
            <a:ext cx="4699819" cy="1238865"/>
          </a:xfrm>
          <a:prstGeom prst="rect">
            <a:avLst/>
          </a:prstGeom>
          <a:noFill/>
        </p:spPr>
      </p:pic>
      <p:pic>
        <p:nvPicPr>
          <p:cNvPr id="4101" name="Picture 5" descr="C:\Documents and Settings\Administrator\바탕 화면\Nwe템플릿\작업\PNG\간지-2.png"/>
          <p:cNvPicPr>
            <a:picLocks noChangeAspect="1" noChangeArrowheads="1"/>
          </p:cNvPicPr>
          <p:nvPr/>
        </p:nvPicPr>
        <p:blipFill>
          <a:blip r:embed="rId4" cstate="print"/>
          <a:srcRect t="28351"/>
          <a:stretch>
            <a:fillRect/>
          </a:stretch>
        </p:blipFill>
        <p:spPr bwMode="auto">
          <a:xfrm>
            <a:off x="0" y="1944302"/>
            <a:ext cx="9144000" cy="4913698"/>
          </a:xfrm>
          <a:prstGeom prst="rect">
            <a:avLst/>
          </a:prstGeom>
          <a:noFill/>
        </p:spPr>
      </p:pic>
      <p:pic>
        <p:nvPicPr>
          <p:cNvPr id="4103" name="Picture 7" descr="C:\Documents and Settings\Administrator\바탕 화면\Nwe템플릿\작업\PNG\간지-6.png"/>
          <p:cNvPicPr>
            <a:picLocks noChangeAspect="1" noChangeArrowheads="1"/>
          </p:cNvPicPr>
          <p:nvPr/>
        </p:nvPicPr>
        <p:blipFill>
          <a:blip r:embed="rId5" cstate="print"/>
          <a:srcRect l="20860" t="56344" r="11290" b="40645"/>
          <a:stretch>
            <a:fillRect/>
          </a:stretch>
        </p:blipFill>
        <p:spPr bwMode="auto">
          <a:xfrm>
            <a:off x="1907458" y="3864077"/>
            <a:ext cx="6204155" cy="206478"/>
          </a:xfrm>
          <a:prstGeom prst="rect">
            <a:avLst/>
          </a:prstGeom>
          <a:noFill/>
        </p:spPr>
      </p:pic>
      <p:pic>
        <p:nvPicPr>
          <p:cNvPr id="4105" name="Picture 9" descr="C:\Documents and Settings\Administrator\바탕 화면\Nwe템플릿\작업\PNG\간지퍼즐\04.png"/>
          <p:cNvPicPr>
            <a:picLocks noChangeAspect="1" noChangeArrowheads="1"/>
          </p:cNvPicPr>
          <p:nvPr/>
        </p:nvPicPr>
        <p:blipFill>
          <a:blip r:embed="rId6" cstate="print"/>
          <a:srcRect l="41613" t="25950" r="39785" b="49677"/>
          <a:stretch>
            <a:fillRect/>
          </a:stretch>
        </p:blipFill>
        <p:spPr bwMode="auto">
          <a:xfrm>
            <a:off x="3805084" y="1779639"/>
            <a:ext cx="1700981" cy="1671484"/>
          </a:xfrm>
          <a:prstGeom prst="rect">
            <a:avLst/>
          </a:prstGeom>
          <a:noFill/>
        </p:spPr>
      </p:pic>
      <p:pic>
        <p:nvPicPr>
          <p:cNvPr id="4106" name="Picture 10" descr="C:\Documents and Settings\Administrator\바탕 화면\Nwe템플릿\작업\PNG\간지퍼즐\01.png"/>
          <p:cNvPicPr>
            <a:picLocks noChangeAspect="1" noChangeArrowheads="1"/>
          </p:cNvPicPr>
          <p:nvPr/>
        </p:nvPicPr>
        <p:blipFill>
          <a:blip r:embed="rId7" cstate="print"/>
          <a:srcRect l="57204" t="9462" r="26022" b="70323"/>
          <a:stretch>
            <a:fillRect/>
          </a:stretch>
        </p:blipFill>
        <p:spPr bwMode="auto">
          <a:xfrm>
            <a:off x="5230761" y="648929"/>
            <a:ext cx="1533833" cy="1386348"/>
          </a:xfrm>
          <a:prstGeom prst="rect">
            <a:avLst/>
          </a:prstGeom>
          <a:noFill/>
        </p:spPr>
      </p:pic>
      <p:pic>
        <p:nvPicPr>
          <p:cNvPr id="4107" name="Picture 11" descr="C:\Documents and Settings\Administrator\바탕 화면\Nwe템플릿\작업\PNG\간지퍼즐\02.png"/>
          <p:cNvPicPr>
            <a:picLocks noChangeAspect="1" noChangeArrowheads="1"/>
          </p:cNvPicPr>
          <p:nvPr/>
        </p:nvPicPr>
        <p:blipFill>
          <a:blip r:embed="rId8" cstate="print"/>
          <a:srcRect l="36344" r="42903" b="50538"/>
          <a:stretch>
            <a:fillRect/>
          </a:stretch>
        </p:blipFill>
        <p:spPr bwMode="auto">
          <a:xfrm>
            <a:off x="3323303" y="-52754"/>
            <a:ext cx="1897626" cy="3392129"/>
          </a:xfrm>
          <a:prstGeom prst="rect">
            <a:avLst/>
          </a:prstGeom>
          <a:noFill/>
        </p:spPr>
      </p:pic>
      <p:pic>
        <p:nvPicPr>
          <p:cNvPr id="4108" name="Picture 12" descr="C:\Documents and Settings\Administrator\바탕 화면\Nwe템플릿\작업\PNG\간지퍼즐\03.png"/>
          <p:cNvPicPr>
            <a:picLocks noChangeAspect="1" noChangeArrowheads="1"/>
          </p:cNvPicPr>
          <p:nvPr/>
        </p:nvPicPr>
        <p:blipFill>
          <a:blip r:embed="rId9" cstate="print"/>
          <a:srcRect l="43118" r="19893" b="78781"/>
          <a:stretch>
            <a:fillRect/>
          </a:stretch>
        </p:blipFill>
        <p:spPr bwMode="auto">
          <a:xfrm>
            <a:off x="3942735" y="0"/>
            <a:ext cx="3382297" cy="1455174"/>
          </a:xfrm>
          <a:prstGeom prst="rect">
            <a:avLst/>
          </a:prstGeom>
          <a:noFill/>
        </p:spPr>
      </p:pic>
      <p:grpSp>
        <p:nvGrpSpPr>
          <p:cNvPr id="13" name="그룹 12"/>
          <p:cNvGrpSpPr/>
          <p:nvPr/>
        </p:nvGrpSpPr>
        <p:grpSpPr>
          <a:xfrm>
            <a:off x="1435510" y="2812026"/>
            <a:ext cx="1288025" cy="1229032"/>
            <a:chOff x="1435510" y="2812026"/>
            <a:chExt cx="1288025" cy="1229032"/>
          </a:xfrm>
        </p:grpSpPr>
        <p:pic>
          <p:nvPicPr>
            <p:cNvPr id="4104" name="Picture 8" descr="C:\Documents and Settings\Administrator\바탕 화면\Nwe템플릿\작업\PNG\간지-5.png"/>
            <p:cNvPicPr>
              <a:picLocks noChangeAspect="1" noChangeArrowheads="1"/>
            </p:cNvPicPr>
            <p:nvPr/>
          </p:nvPicPr>
          <p:blipFill>
            <a:blip r:embed="rId10" cstate="print"/>
            <a:srcRect l="15699" t="41004" r="70215" b="41075"/>
            <a:stretch>
              <a:fillRect/>
            </a:stretch>
          </p:blipFill>
          <p:spPr bwMode="auto">
            <a:xfrm>
              <a:off x="1435510" y="2812026"/>
              <a:ext cx="1288025" cy="1229032"/>
            </a:xfrm>
            <a:prstGeom prst="rect">
              <a:avLst/>
            </a:prstGeom>
            <a:noFill/>
          </p:spPr>
        </p:pic>
        <p:sp>
          <p:nvSpPr>
            <p:cNvPr id="12" name="TextBox 11"/>
            <p:cNvSpPr txBox="1">
              <a:spLocks noChangeArrowheads="1"/>
            </p:cNvSpPr>
            <p:nvPr/>
          </p:nvSpPr>
          <p:spPr bwMode="auto">
            <a:xfrm>
              <a:off x="1698642" y="3125358"/>
              <a:ext cx="473206" cy="6463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altLang="ko-KR" sz="3600" dirty="0">
                  <a:solidFill>
                    <a:schemeClr val="bg1"/>
                  </a:solidFill>
                  <a:latin typeface="HY견고딕" pitchFamily="18" charset="-127"/>
                  <a:ea typeface="HY견고딕" pitchFamily="18" charset="-127"/>
                </a:rPr>
                <a:t>3</a:t>
              </a:r>
              <a:endParaRPr lang="ko-KR" altLang="en-US" sz="3600" dirty="0">
                <a:solidFill>
                  <a:schemeClr val="bg1"/>
                </a:solidFill>
                <a:latin typeface="HY견고딕" pitchFamily="18" charset="-127"/>
                <a:ea typeface="HY견고딕" pitchFamily="18" charset="-127"/>
              </a:endParaRPr>
            </a:p>
          </p:txBody>
        </p:sp>
      </p:grpSp>
      <p:sp>
        <p:nvSpPr>
          <p:cNvPr id="11" name="Text Box 8"/>
          <p:cNvSpPr txBox="1">
            <a:spLocks noChangeArrowheads="1"/>
          </p:cNvSpPr>
          <p:nvPr/>
        </p:nvSpPr>
        <p:spPr bwMode="auto">
          <a:xfrm>
            <a:off x="2536446" y="3294369"/>
            <a:ext cx="138211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ko-KR" altLang="en-US" sz="4000" dirty="0">
                <a:latin typeface="HY견고딕" pitchFamily="18" charset="-127"/>
                <a:ea typeface="HY견고딕" pitchFamily="18" charset="-127"/>
              </a:rPr>
              <a:t> 실습</a:t>
            </a:r>
            <a:endParaRPr lang="en-US" altLang="ko-KR" sz="4000" dirty="0">
              <a:latin typeface="HY견고딕" pitchFamily="18" charset="-127"/>
              <a:ea typeface="HY견고딕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514264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4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600"/>
                            </p:stCondLst>
                            <p:childTnLst>
                              <p:par>
                                <p:cTn id="2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theme/theme1.xml><?xml version="1.0" encoding="utf-8"?>
<a:theme xmlns:a="http://schemas.openxmlformats.org/drawingml/2006/main" name="무료템플릿기본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715</TotalTime>
  <Words>148</Words>
  <Application>Microsoft Office PowerPoint</Application>
  <PresentationFormat>화면 슬라이드 쇼(4:3)</PresentationFormat>
  <Paragraphs>38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Arial</vt:lpstr>
      <vt:lpstr>맑은 고딕</vt:lpstr>
      <vt:lpstr>HY견고딕</vt:lpstr>
      <vt:lpstr>굴림</vt:lpstr>
      <vt:lpstr>무료템플릿기본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PTMaker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슬라이드 1</dc:title>
  <dc:creator>PTMaker</dc:creator>
  <cp:lastModifiedBy>조재호</cp:lastModifiedBy>
  <cp:revision>54</cp:revision>
  <dcterms:created xsi:type="dcterms:W3CDTF">2009-07-13T09:47:47Z</dcterms:created>
  <dcterms:modified xsi:type="dcterms:W3CDTF">2016-12-23T06:27:47Z</dcterms:modified>
</cp:coreProperties>
</file>

<file path=docProps/thumbnail.jpeg>
</file>